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  <p:sldId id="265" r:id="rId9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AD6AF-98E1-4959-8896-8E3025BAE3D7}" v="302" dt="2022-02-27T13:40:48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30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D06AD6AF-98E1-4959-8896-8E3025BAE3D7}"/>
    <pc:docChg chg="undo custSel addSld delSld modSld">
      <pc:chgData name="Karen Hancock" userId="db2644ed-97fc-46e1-8fac-6858fa2e43b1" providerId="ADAL" clId="{D06AD6AF-98E1-4959-8896-8E3025BAE3D7}" dt="2022-02-27T13:47:16.869" v="3475" actId="1076"/>
      <pc:docMkLst>
        <pc:docMk/>
      </pc:docMkLst>
      <pc:sldChg chg="addSp delSp modSp mod">
        <pc:chgData name="Karen Hancock" userId="db2644ed-97fc-46e1-8fac-6858fa2e43b1" providerId="ADAL" clId="{D06AD6AF-98E1-4959-8896-8E3025BAE3D7}" dt="2022-02-27T13:23:07.252" v="2594"/>
        <pc:sldMkLst>
          <pc:docMk/>
          <pc:sldMk cId="520820205" sldId="256"/>
        </pc:sldMkLst>
        <pc:spChg chg="add mod">
          <ac:chgData name="Karen Hancock" userId="db2644ed-97fc-46e1-8fac-6858fa2e43b1" providerId="ADAL" clId="{D06AD6AF-98E1-4959-8896-8E3025BAE3D7}" dt="2022-02-27T08:05:28.971" v="604" actId="14100"/>
          <ac:spMkLst>
            <pc:docMk/>
            <pc:sldMk cId="520820205" sldId="256"/>
            <ac:spMk id="2" creationId="{292982A0-06F6-4ACF-99F7-FC7654A11D22}"/>
          </ac:spMkLst>
        </pc:spChg>
        <pc:spChg chg="add del">
          <ac:chgData name="Karen Hancock" userId="db2644ed-97fc-46e1-8fac-6858fa2e43b1" providerId="ADAL" clId="{D06AD6AF-98E1-4959-8896-8E3025BAE3D7}" dt="2022-02-27T08:05:40.262" v="606" actId="478"/>
          <ac:spMkLst>
            <pc:docMk/>
            <pc:sldMk cId="520820205" sldId="256"/>
            <ac:spMk id="3" creationId="{1916BAF5-36EC-451C-A6F2-862BA3EFD8F6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520820205" sldId="256"/>
            <ac:spMk id="3" creationId="{26403A4E-50F3-4218-A0FB-9D5BF7EA4E48}"/>
          </ac:spMkLst>
        </pc:spChg>
        <pc:spChg chg="mod">
          <ac:chgData name="Karen Hancock" userId="db2644ed-97fc-46e1-8fac-6858fa2e43b1" providerId="ADAL" clId="{D06AD6AF-98E1-4959-8896-8E3025BAE3D7}" dt="2022-02-27T08:00:20.817" v="74" actId="14100"/>
          <ac:spMkLst>
            <pc:docMk/>
            <pc:sldMk cId="520820205" sldId="256"/>
            <ac:spMk id="4" creationId="{C4A56568-A146-40F0-9E44-D2592276FF66}"/>
          </ac:spMkLst>
        </pc:spChg>
        <pc:spChg chg="mod">
          <ac:chgData name="Karen Hancock" userId="db2644ed-97fc-46e1-8fac-6858fa2e43b1" providerId="ADAL" clId="{D06AD6AF-98E1-4959-8896-8E3025BAE3D7}" dt="2022-02-27T08:03:23.073" v="388" actId="14100"/>
          <ac:spMkLst>
            <pc:docMk/>
            <pc:sldMk cId="520820205" sldId="256"/>
            <ac:spMk id="5" creationId="{4953CB26-A363-41C8-8764-C5ECCD70C863}"/>
          </ac:spMkLst>
        </pc:spChg>
        <pc:spChg chg="del">
          <ac:chgData name="Karen Hancock" userId="db2644ed-97fc-46e1-8fac-6858fa2e43b1" providerId="ADAL" clId="{D06AD6AF-98E1-4959-8896-8E3025BAE3D7}" dt="2022-02-27T08:01:08.662" v="177" actId="478"/>
          <ac:spMkLst>
            <pc:docMk/>
            <pc:sldMk cId="520820205" sldId="256"/>
            <ac:spMk id="6" creationId="{F55DF0C2-6FF3-4F0A-BCB2-367C7ACBFAA0}"/>
          </ac:spMkLst>
        </pc:spChg>
        <pc:spChg chg="del mod">
          <ac:chgData name="Karen Hancock" userId="db2644ed-97fc-46e1-8fac-6858fa2e43b1" providerId="ADAL" clId="{D06AD6AF-98E1-4959-8896-8E3025BAE3D7}" dt="2022-02-27T08:01:12.156" v="181" actId="478"/>
          <ac:spMkLst>
            <pc:docMk/>
            <pc:sldMk cId="520820205" sldId="256"/>
            <ac:spMk id="7" creationId="{9999A6B3-2ED5-4883-9DC9-C0D680E46249}"/>
          </ac:spMkLst>
        </pc:spChg>
        <pc:spChg chg="del mod">
          <ac:chgData name="Karen Hancock" userId="db2644ed-97fc-46e1-8fac-6858fa2e43b1" providerId="ADAL" clId="{D06AD6AF-98E1-4959-8896-8E3025BAE3D7}" dt="2022-02-27T08:01:11.334" v="180" actId="478"/>
          <ac:spMkLst>
            <pc:docMk/>
            <pc:sldMk cId="520820205" sldId="256"/>
            <ac:spMk id="8" creationId="{A1845299-3305-45E7-9F9C-6923B95B1E59}"/>
          </ac:spMkLst>
        </pc:spChg>
        <pc:spChg chg="add mod">
          <ac:chgData name="Karen Hancock" userId="db2644ed-97fc-46e1-8fac-6858fa2e43b1" providerId="ADAL" clId="{D06AD6AF-98E1-4959-8896-8E3025BAE3D7}" dt="2022-02-27T08:14:45.825" v="677" actId="20577"/>
          <ac:spMkLst>
            <pc:docMk/>
            <pc:sldMk cId="520820205" sldId="256"/>
            <ac:spMk id="9" creationId="{42015BD0-EC77-4E53-953D-0E8596007B09}"/>
          </ac:spMkLst>
        </pc:spChg>
        <pc:spChg chg="add mod">
          <ac:chgData name="Karen Hancock" userId="db2644ed-97fc-46e1-8fac-6858fa2e43b1" providerId="ADAL" clId="{D06AD6AF-98E1-4959-8896-8E3025BAE3D7}" dt="2022-02-27T08:06:02.977" v="617" actId="1076"/>
          <ac:spMkLst>
            <pc:docMk/>
            <pc:sldMk cId="520820205" sldId="256"/>
            <ac:spMk id="10" creationId="{34C53418-8131-4F75-B86E-6BF64526CAD7}"/>
          </ac:spMkLst>
        </pc:spChg>
        <pc:spChg chg="add mod">
          <ac:chgData name="Karen Hancock" userId="db2644ed-97fc-46e1-8fac-6858fa2e43b1" providerId="ADAL" clId="{D06AD6AF-98E1-4959-8896-8E3025BAE3D7}" dt="2022-02-27T08:06:23.625" v="628" actId="20577"/>
          <ac:spMkLst>
            <pc:docMk/>
            <pc:sldMk cId="520820205" sldId="256"/>
            <ac:spMk id="11" creationId="{037086FB-D1BA-452F-8496-DA22B061B003}"/>
          </ac:spMkLst>
        </pc:spChg>
        <pc:spChg chg="add mod">
          <ac:chgData name="Karen Hancock" userId="db2644ed-97fc-46e1-8fac-6858fa2e43b1" providerId="ADAL" clId="{D06AD6AF-98E1-4959-8896-8E3025BAE3D7}" dt="2022-02-27T08:06:14.150" v="623" actId="20577"/>
          <ac:spMkLst>
            <pc:docMk/>
            <pc:sldMk cId="520820205" sldId="256"/>
            <ac:spMk id="12" creationId="{E6266AAF-B8FC-4CAA-A6FA-2E4A87958782}"/>
          </ac:spMkLst>
        </pc:spChg>
        <pc:spChg chg="add mod">
          <ac:chgData name="Karen Hancock" userId="db2644ed-97fc-46e1-8fac-6858fa2e43b1" providerId="ADAL" clId="{D06AD6AF-98E1-4959-8896-8E3025BAE3D7}" dt="2022-02-27T08:06:38.988" v="639" actId="20577"/>
          <ac:spMkLst>
            <pc:docMk/>
            <pc:sldMk cId="520820205" sldId="256"/>
            <ac:spMk id="13" creationId="{51CAD537-801A-4142-81A8-79901E85C74D}"/>
          </ac:spMkLst>
        </pc:spChg>
        <pc:spChg chg="add mod">
          <ac:chgData name="Karen Hancock" userId="db2644ed-97fc-46e1-8fac-6858fa2e43b1" providerId="ADAL" clId="{D06AD6AF-98E1-4959-8896-8E3025BAE3D7}" dt="2022-02-27T08:15:06.177" v="694" actId="14100"/>
          <ac:spMkLst>
            <pc:docMk/>
            <pc:sldMk cId="520820205" sldId="256"/>
            <ac:spMk id="14" creationId="{903E91F2-E87F-427C-9B18-0891CDB15A0C}"/>
          </ac:spMkLst>
        </pc:spChg>
      </pc:sldChg>
      <pc:sldChg chg="addSp delSp modSp mod">
        <pc:chgData name="Karen Hancock" userId="db2644ed-97fc-46e1-8fac-6858fa2e43b1" providerId="ADAL" clId="{D06AD6AF-98E1-4959-8896-8E3025BAE3D7}" dt="2022-02-27T13:23:48.158" v="2603" actId="1036"/>
        <pc:sldMkLst>
          <pc:docMk/>
          <pc:sldMk cId="950171812" sldId="257"/>
        </pc:sldMkLst>
        <pc:spChg chg="add del">
          <ac:chgData name="Karen Hancock" userId="db2644ed-97fc-46e1-8fac-6858fa2e43b1" providerId="ADAL" clId="{D06AD6AF-98E1-4959-8896-8E3025BAE3D7}" dt="2022-02-27T13:22:46.531" v="2593" actId="478"/>
          <ac:spMkLst>
            <pc:docMk/>
            <pc:sldMk cId="950171812" sldId="257"/>
            <ac:spMk id="2" creationId="{E2418BDC-BB9B-4769-86DF-6F68438CD851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950171812" sldId="257"/>
            <ac:spMk id="3" creationId="{1A69F47D-15F7-48DC-AA91-1C035789A243}"/>
          </ac:spMkLst>
        </pc:spChg>
        <pc:spChg chg="mod">
          <ac:chgData name="Karen Hancock" userId="db2644ed-97fc-46e1-8fac-6858fa2e43b1" providerId="ADAL" clId="{D06AD6AF-98E1-4959-8896-8E3025BAE3D7}" dt="2022-02-27T08:48:25.693" v="1029" actId="20577"/>
          <ac:spMkLst>
            <pc:docMk/>
            <pc:sldMk cId="950171812" sldId="257"/>
            <ac:spMk id="6" creationId="{0EC5BFF0-C2C1-403C-9FAE-77C11CA9827B}"/>
          </ac:spMkLst>
        </pc:spChg>
        <pc:spChg chg="add mod">
          <ac:chgData name="Karen Hancock" userId="db2644ed-97fc-46e1-8fac-6858fa2e43b1" providerId="ADAL" clId="{D06AD6AF-98E1-4959-8896-8E3025BAE3D7}" dt="2022-02-27T13:23:48.158" v="2603" actId="1036"/>
          <ac:spMkLst>
            <pc:docMk/>
            <pc:sldMk cId="950171812" sldId="257"/>
            <ac:spMk id="7" creationId="{4049F4A8-683C-4F6F-A9BC-2B60A88B4224}"/>
          </ac:spMkLst>
        </pc:spChg>
        <pc:graphicFrameChg chg="del modGraphic">
          <ac:chgData name="Karen Hancock" userId="db2644ed-97fc-46e1-8fac-6858fa2e43b1" providerId="ADAL" clId="{D06AD6AF-98E1-4959-8896-8E3025BAE3D7}" dt="2022-02-27T08:10:57.081" v="641" actId="478"/>
          <ac:graphicFrameMkLst>
            <pc:docMk/>
            <pc:sldMk cId="950171812" sldId="257"/>
            <ac:graphicFrameMk id="7" creationId="{E9E9BA68-7275-4D28-8CEE-BB956BCB4505}"/>
          </ac:graphicFrameMkLst>
        </pc:graphicFrameChg>
        <pc:picChg chg="add del">
          <ac:chgData name="Karen Hancock" userId="db2644ed-97fc-46e1-8fac-6858fa2e43b1" providerId="ADAL" clId="{D06AD6AF-98E1-4959-8896-8E3025BAE3D7}" dt="2022-02-27T08:48:34.601" v="1031" actId="478"/>
          <ac:picMkLst>
            <pc:docMk/>
            <pc:sldMk cId="950171812" sldId="257"/>
            <ac:picMk id="2" creationId="{06C68E1F-490A-4167-8752-7310536B7CDD}"/>
          </ac:picMkLst>
        </pc:picChg>
        <pc:picChg chg="add del mod">
          <ac:chgData name="Karen Hancock" userId="db2644ed-97fc-46e1-8fac-6858fa2e43b1" providerId="ADAL" clId="{D06AD6AF-98E1-4959-8896-8E3025BAE3D7}" dt="2022-02-27T08:49:08.650" v="1037" actId="478"/>
          <ac:picMkLst>
            <pc:docMk/>
            <pc:sldMk cId="950171812" sldId="257"/>
            <ac:picMk id="3" creationId="{2074DB65-25BC-4F79-AEAD-BEB869ACAFF4}"/>
          </ac:picMkLst>
        </pc:picChg>
        <pc:picChg chg="mod">
          <ac:chgData name="Karen Hancock" userId="db2644ed-97fc-46e1-8fac-6858fa2e43b1" providerId="ADAL" clId="{D06AD6AF-98E1-4959-8896-8E3025BAE3D7}" dt="2022-02-27T13:23:11.625" v="2595" actId="1076"/>
          <ac:picMkLst>
            <pc:docMk/>
            <pc:sldMk cId="950171812" sldId="257"/>
            <ac:picMk id="4" creationId="{2FCD3981-80D7-48A0-B0EE-84C79707DEC6}"/>
          </ac:picMkLst>
        </pc:picChg>
        <pc:picChg chg="add mod">
          <ac:chgData name="Karen Hancock" userId="db2644ed-97fc-46e1-8fac-6858fa2e43b1" providerId="ADAL" clId="{D06AD6AF-98E1-4959-8896-8E3025BAE3D7}" dt="2022-02-27T08:49:16.215" v="1040" actId="1076"/>
          <ac:picMkLst>
            <pc:docMk/>
            <pc:sldMk cId="950171812" sldId="257"/>
            <ac:picMk id="5" creationId="{08C530E2-0D08-4756-8520-D5A4CC55D736}"/>
          </ac:picMkLst>
        </pc:picChg>
      </pc:sldChg>
      <pc:sldChg chg="addSp delSp modSp mod">
        <pc:chgData name="Karen Hancock" userId="db2644ed-97fc-46e1-8fac-6858fa2e43b1" providerId="ADAL" clId="{D06AD6AF-98E1-4959-8896-8E3025BAE3D7}" dt="2022-02-27T13:23:57.541" v="2606" actId="20577"/>
        <pc:sldMkLst>
          <pc:docMk/>
          <pc:sldMk cId="4235366610" sldId="258"/>
        </pc:sldMkLst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4235366610" sldId="258"/>
            <ac:spMk id="2" creationId="{F89BFFDC-8EC1-4B5D-9BB0-742569E03D1F}"/>
          </ac:spMkLst>
        </pc:spChg>
        <pc:spChg chg="mod">
          <ac:chgData name="Karen Hancock" userId="db2644ed-97fc-46e1-8fac-6858fa2e43b1" providerId="ADAL" clId="{D06AD6AF-98E1-4959-8896-8E3025BAE3D7}" dt="2022-02-27T09:02:26.811" v="1291" actId="20577"/>
          <ac:spMkLst>
            <pc:docMk/>
            <pc:sldMk cId="4235366610" sldId="258"/>
            <ac:spMk id="4" creationId="{4D8549BD-FB6F-45BE-8EAA-CCB36A8CD10E}"/>
          </ac:spMkLst>
        </pc:spChg>
        <pc:spChg chg="add mod">
          <ac:chgData name="Karen Hancock" userId="db2644ed-97fc-46e1-8fac-6858fa2e43b1" providerId="ADAL" clId="{D06AD6AF-98E1-4959-8896-8E3025BAE3D7}" dt="2022-02-27T13:23:57.541" v="2606" actId="20577"/>
          <ac:spMkLst>
            <pc:docMk/>
            <pc:sldMk cId="4235366610" sldId="258"/>
            <ac:spMk id="6" creationId="{E5D72482-D153-48CD-B30D-6204499A8424}"/>
          </ac:spMkLst>
        </pc:spChg>
        <pc:graphicFrameChg chg="del">
          <ac:chgData name="Karen Hancock" userId="db2644ed-97fc-46e1-8fac-6858fa2e43b1" providerId="ADAL" clId="{D06AD6AF-98E1-4959-8896-8E3025BAE3D7}" dt="2022-02-27T08:57:31.863" v="1042" actId="478"/>
          <ac:graphicFrameMkLst>
            <pc:docMk/>
            <pc:sldMk cId="4235366610" sldId="258"/>
            <ac:graphicFrameMk id="5" creationId="{C1DD5AC6-42AB-49D1-BE9D-07FC05CB60EE}"/>
          </ac:graphicFrameMkLst>
        </pc:graphicFrameChg>
        <pc:picChg chg="add del mod">
          <ac:chgData name="Karen Hancock" userId="db2644ed-97fc-46e1-8fac-6858fa2e43b1" providerId="ADAL" clId="{D06AD6AF-98E1-4959-8896-8E3025BAE3D7}" dt="2022-02-27T09:00:29.256" v="1047" actId="478"/>
          <ac:picMkLst>
            <pc:docMk/>
            <pc:sldMk cId="4235366610" sldId="258"/>
            <ac:picMk id="2" creationId="{18FE5324-7876-4495-A699-E9BF77ABCCBD}"/>
          </ac:picMkLst>
        </pc:picChg>
        <pc:picChg chg="add mod modCrop">
          <ac:chgData name="Karen Hancock" userId="db2644ed-97fc-46e1-8fac-6858fa2e43b1" providerId="ADAL" clId="{D06AD6AF-98E1-4959-8896-8E3025BAE3D7}" dt="2022-02-27T09:01:20.748" v="1056" actId="14100"/>
          <ac:picMkLst>
            <pc:docMk/>
            <pc:sldMk cId="4235366610" sldId="258"/>
            <ac:picMk id="3" creationId="{67E1EDC8-9E5F-4970-B0E0-4A20D894FEB7}"/>
          </ac:picMkLst>
        </pc:picChg>
        <pc:picChg chg="del">
          <ac:chgData name="Karen Hancock" userId="db2644ed-97fc-46e1-8fac-6858fa2e43b1" providerId="ADAL" clId="{D06AD6AF-98E1-4959-8896-8E3025BAE3D7}" dt="2022-02-27T09:00:19.409" v="1044" actId="478"/>
          <ac:picMkLst>
            <pc:docMk/>
            <pc:sldMk cId="4235366610" sldId="258"/>
            <ac:picMk id="6" creationId="{F45E354E-B31C-440A-AA2D-3ECBA626FB37}"/>
          </ac:picMkLst>
        </pc:picChg>
      </pc:sldChg>
      <pc:sldChg chg="addSp delSp modSp mod">
        <pc:chgData name="Karen Hancock" userId="db2644ed-97fc-46e1-8fac-6858fa2e43b1" providerId="ADAL" clId="{D06AD6AF-98E1-4959-8896-8E3025BAE3D7}" dt="2022-02-27T13:24:03.748" v="2609" actId="20577"/>
        <pc:sldMkLst>
          <pc:docMk/>
          <pc:sldMk cId="277403713" sldId="259"/>
        </pc:sldMkLst>
        <pc:spChg chg="mod">
          <ac:chgData name="Karen Hancock" userId="db2644ed-97fc-46e1-8fac-6858fa2e43b1" providerId="ADAL" clId="{D06AD6AF-98E1-4959-8896-8E3025BAE3D7}" dt="2022-02-27T12:51:05.476" v="1670" actId="20577"/>
          <ac:spMkLst>
            <pc:docMk/>
            <pc:sldMk cId="277403713" sldId="259"/>
            <ac:spMk id="2" creationId="{013B2391-EC8E-4753-86B9-9C631AD69F09}"/>
          </ac:spMkLst>
        </pc:spChg>
        <pc:spChg chg="add mod">
          <ac:chgData name="Karen Hancock" userId="db2644ed-97fc-46e1-8fac-6858fa2e43b1" providerId="ADAL" clId="{D06AD6AF-98E1-4959-8896-8E3025BAE3D7}" dt="2022-02-27T12:53:35.649" v="1859" actId="20577"/>
          <ac:spMkLst>
            <pc:docMk/>
            <pc:sldMk cId="277403713" sldId="259"/>
            <ac:spMk id="4" creationId="{A8DF4301-E976-486D-A4D0-149BF0CC0E1D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277403713" sldId="259"/>
            <ac:spMk id="5" creationId="{24B151DE-0194-4323-9E85-E06F83667B03}"/>
          </ac:spMkLst>
        </pc:spChg>
        <pc:spChg chg="add mod">
          <ac:chgData name="Karen Hancock" userId="db2644ed-97fc-46e1-8fac-6858fa2e43b1" providerId="ADAL" clId="{D06AD6AF-98E1-4959-8896-8E3025BAE3D7}" dt="2022-02-27T13:24:03.748" v="2609" actId="20577"/>
          <ac:spMkLst>
            <pc:docMk/>
            <pc:sldMk cId="277403713" sldId="259"/>
            <ac:spMk id="6" creationId="{3FDB9FA7-8C7F-40C4-88CD-6B289B708CE9}"/>
          </ac:spMkLst>
        </pc:spChg>
        <pc:graphicFrameChg chg="add mod modGraphic">
          <ac:chgData name="Karen Hancock" userId="db2644ed-97fc-46e1-8fac-6858fa2e43b1" providerId="ADAL" clId="{D06AD6AF-98E1-4959-8896-8E3025BAE3D7}" dt="2022-02-27T11:44:19.946" v="1579" actId="122"/>
          <ac:graphicFrameMkLst>
            <pc:docMk/>
            <pc:sldMk cId="277403713" sldId="259"/>
            <ac:graphicFrameMk id="3" creationId="{8B765B27-9A05-4313-AB8E-DAA025A9FC1A}"/>
          </ac:graphicFrameMkLst>
        </pc:graphicFrameChg>
        <pc:graphicFrameChg chg="del">
          <ac:chgData name="Karen Hancock" userId="db2644ed-97fc-46e1-8fac-6858fa2e43b1" providerId="ADAL" clId="{D06AD6AF-98E1-4959-8896-8E3025BAE3D7}" dt="2022-02-27T09:04:13.531" v="1307" actId="478"/>
          <ac:graphicFrameMkLst>
            <pc:docMk/>
            <pc:sldMk cId="277403713" sldId="259"/>
            <ac:graphicFrameMk id="4" creationId="{AF09A958-CF50-49C8-9D84-9997A9022B30}"/>
          </ac:graphicFrameMkLst>
        </pc:graphicFrameChg>
        <pc:graphicFrameChg chg="del">
          <ac:chgData name="Karen Hancock" userId="db2644ed-97fc-46e1-8fac-6858fa2e43b1" providerId="ADAL" clId="{D06AD6AF-98E1-4959-8896-8E3025BAE3D7}" dt="2022-02-27T09:04:09.028" v="1306" actId="478"/>
          <ac:graphicFrameMkLst>
            <pc:docMk/>
            <pc:sldMk cId="277403713" sldId="259"/>
            <ac:graphicFrameMk id="6" creationId="{C0910842-3727-4459-9CFF-7C14271C4AE9}"/>
          </ac:graphicFrameMkLst>
        </pc:graphicFrameChg>
      </pc:sldChg>
      <pc:sldChg chg="del">
        <pc:chgData name="Karen Hancock" userId="db2644ed-97fc-46e1-8fac-6858fa2e43b1" providerId="ADAL" clId="{D06AD6AF-98E1-4959-8896-8E3025BAE3D7}" dt="2022-02-27T12:52:03.488" v="1749" actId="47"/>
        <pc:sldMkLst>
          <pc:docMk/>
          <pc:sldMk cId="815431923" sldId="260"/>
        </pc:sldMkLst>
      </pc:sldChg>
      <pc:sldChg chg="del">
        <pc:chgData name="Karen Hancock" userId="db2644ed-97fc-46e1-8fac-6858fa2e43b1" providerId="ADAL" clId="{D06AD6AF-98E1-4959-8896-8E3025BAE3D7}" dt="2022-02-27T12:52:04.300" v="1750" actId="47"/>
        <pc:sldMkLst>
          <pc:docMk/>
          <pc:sldMk cId="3120781826" sldId="261"/>
        </pc:sldMkLst>
      </pc:sldChg>
      <pc:sldChg chg="addSp delSp modSp new mod">
        <pc:chgData name="Karen Hancock" userId="db2644ed-97fc-46e1-8fac-6858fa2e43b1" providerId="ADAL" clId="{D06AD6AF-98E1-4959-8896-8E3025BAE3D7}" dt="2022-02-27T13:47:16.869" v="3475" actId="1076"/>
        <pc:sldMkLst>
          <pc:docMk/>
          <pc:sldMk cId="2764991822" sldId="262"/>
        </pc:sldMkLst>
        <pc:spChg chg="add mod">
          <ac:chgData name="Karen Hancock" userId="db2644ed-97fc-46e1-8fac-6858fa2e43b1" providerId="ADAL" clId="{D06AD6AF-98E1-4959-8896-8E3025BAE3D7}" dt="2022-02-27T13:47:13.067" v="3474" actId="1076"/>
          <ac:spMkLst>
            <pc:docMk/>
            <pc:sldMk cId="2764991822" sldId="262"/>
            <ac:spMk id="3" creationId="{2A88BE9B-BC1B-4385-BD33-B2B966346E96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2764991822" sldId="262"/>
            <ac:spMk id="7" creationId="{9A92D04E-7E90-4BE7-B66A-FEE22AFA08E0}"/>
          </ac:spMkLst>
        </pc:spChg>
        <pc:spChg chg="add mod">
          <ac:chgData name="Karen Hancock" userId="db2644ed-97fc-46e1-8fac-6858fa2e43b1" providerId="ADAL" clId="{D06AD6AF-98E1-4959-8896-8E3025BAE3D7}" dt="2022-02-27T13:24:17.413" v="2614" actId="20577"/>
          <ac:spMkLst>
            <pc:docMk/>
            <pc:sldMk cId="2764991822" sldId="262"/>
            <ac:spMk id="8" creationId="{40863A77-B9F1-43AE-A873-64120ECE58A5}"/>
          </ac:spMkLst>
        </pc:spChg>
        <pc:graphicFrameChg chg="add mod">
          <ac:chgData name="Karen Hancock" userId="db2644ed-97fc-46e1-8fac-6858fa2e43b1" providerId="ADAL" clId="{D06AD6AF-98E1-4959-8896-8E3025BAE3D7}" dt="2022-02-27T13:47:16.869" v="3475" actId="1076"/>
          <ac:graphicFrameMkLst>
            <pc:docMk/>
            <pc:sldMk cId="2764991822" sldId="262"/>
            <ac:graphicFrameMk id="2" creationId="{065FF84B-D592-4736-9DB9-8F7A0C9AC07E}"/>
          </ac:graphicFrameMkLst>
        </pc:graphicFrameChg>
        <pc:picChg chg="add mod modCrop">
          <ac:chgData name="Karen Hancock" userId="db2644ed-97fc-46e1-8fac-6858fa2e43b1" providerId="ADAL" clId="{D06AD6AF-98E1-4959-8896-8E3025BAE3D7}" dt="2022-02-27T13:12:35.710" v="2243" actId="1076"/>
          <ac:picMkLst>
            <pc:docMk/>
            <pc:sldMk cId="2764991822" sldId="262"/>
            <ac:picMk id="4" creationId="{C186DA87-EF4D-4A3F-A280-DB01FD5DBCEA}"/>
          </ac:picMkLst>
        </pc:picChg>
        <pc:picChg chg="add mod">
          <ac:chgData name="Karen Hancock" userId="db2644ed-97fc-46e1-8fac-6858fa2e43b1" providerId="ADAL" clId="{D06AD6AF-98E1-4959-8896-8E3025BAE3D7}" dt="2022-02-27T13:12:53.761" v="2280" actId="1076"/>
          <ac:picMkLst>
            <pc:docMk/>
            <pc:sldMk cId="2764991822" sldId="262"/>
            <ac:picMk id="5" creationId="{451086F4-B134-4C86-8C05-A09B03461510}"/>
          </ac:picMkLst>
        </pc:picChg>
        <pc:picChg chg="add mod">
          <ac:chgData name="Karen Hancock" userId="db2644ed-97fc-46e1-8fac-6858fa2e43b1" providerId="ADAL" clId="{D06AD6AF-98E1-4959-8896-8E3025BAE3D7}" dt="2022-02-27T13:12:57.771" v="2282" actId="1076"/>
          <ac:picMkLst>
            <pc:docMk/>
            <pc:sldMk cId="2764991822" sldId="262"/>
            <ac:picMk id="6" creationId="{DBD7AA6D-D05D-46E3-A5C4-6A7638952451}"/>
          </ac:picMkLst>
        </pc:picChg>
      </pc:sldChg>
      <pc:sldChg chg="addSp delSp modSp add mod">
        <pc:chgData name="Karen Hancock" userId="db2644ed-97fc-46e1-8fac-6858fa2e43b1" providerId="ADAL" clId="{D06AD6AF-98E1-4959-8896-8E3025BAE3D7}" dt="2022-02-27T13:44:38.852" v="3459" actId="20577"/>
        <pc:sldMkLst>
          <pc:docMk/>
          <pc:sldMk cId="1440563562" sldId="263"/>
        </pc:sldMkLst>
        <pc:spChg chg="mod">
          <ac:chgData name="Karen Hancock" userId="db2644ed-97fc-46e1-8fac-6858fa2e43b1" providerId="ADAL" clId="{D06AD6AF-98E1-4959-8896-8E3025BAE3D7}" dt="2022-02-27T12:51:19.555" v="1703" actId="1076"/>
          <ac:spMkLst>
            <pc:docMk/>
            <pc:sldMk cId="1440563562" sldId="263"/>
            <ac:spMk id="2" creationId="{013B2391-EC8E-4753-86B9-9C631AD69F09}"/>
          </ac:spMkLst>
        </pc:spChg>
        <pc:spChg chg="add mod">
          <ac:chgData name="Karen Hancock" userId="db2644ed-97fc-46e1-8fac-6858fa2e43b1" providerId="ADAL" clId="{D06AD6AF-98E1-4959-8896-8E3025BAE3D7}" dt="2022-02-27T12:53:17.015" v="1804" actId="20577"/>
          <ac:spMkLst>
            <pc:docMk/>
            <pc:sldMk cId="1440563562" sldId="263"/>
            <ac:spMk id="4" creationId="{BA7DFA19-888E-499C-A641-5104C10D32A4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1440563562" sldId="263"/>
            <ac:spMk id="6" creationId="{3EAA3C59-30B4-422D-A546-D395425499A7}"/>
          </ac:spMkLst>
        </pc:spChg>
        <pc:spChg chg="add mod">
          <ac:chgData name="Karen Hancock" userId="db2644ed-97fc-46e1-8fac-6858fa2e43b1" providerId="ADAL" clId="{D06AD6AF-98E1-4959-8896-8E3025BAE3D7}" dt="2022-02-27T13:44:38.852" v="3459" actId="20577"/>
          <ac:spMkLst>
            <pc:docMk/>
            <pc:sldMk cId="1440563562" sldId="263"/>
            <ac:spMk id="7" creationId="{D097FF25-5238-4129-A536-FA7DD08899B4}"/>
          </ac:spMkLst>
        </pc:spChg>
        <pc:graphicFrameChg chg="add del mod">
          <ac:chgData name="Karen Hancock" userId="db2644ed-97fc-46e1-8fac-6858fa2e43b1" providerId="ADAL" clId="{D06AD6AF-98E1-4959-8896-8E3025BAE3D7}" dt="2022-02-27T13:09:57.368" v="1862"/>
          <ac:graphicFrameMkLst>
            <pc:docMk/>
            <pc:sldMk cId="1440563562" sldId="263"/>
            <ac:graphicFrameMk id="5" creationId="{519BBEF1-4293-46DB-BEF5-51342073FB68}"/>
          </ac:graphicFrameMkLst>
        </pc:graphicFrameChg>
      </pc:sldChg>
      <pc:sldChg chg="addSp delSp modSp new mod">
        <pc:chgData name="Karen Hancock" userId="db2644ed-97fc-46e1-8fac-6858fa2e43b1" providerId="ADAL" clId="{D06AD6AF-98E1-4959-8896-8E3025BAE3D7}" dt="2022-02-27T13:26:06.414" v="2620" actId="1076"/>
        <pc:sldMkLst>
          <pc:docMk/>
          <pc:sldMk cId="1416538967" sldId="264"/>
        </pc:sldMkLst>
        <pc:spChg chg="add mod">
          <ac:chgData name="Karen Hancock" userId="db2644ed-97fc-46e1-8fac-6858fa2e43b1" providerId="ADAL" clId="{D06AD6AF-98E1-4959-8896-8E3025BAE3D7}" dt="2022-02-27T13:26:03.914" v="2619" actId="1076"/>
          <ac:spMkLst>
            <pc:docMk/>
            <pc:sldMk cId="1416538967" sldId="264"/>
            <ac:spMk id="2" creationId="{324B8558-A953-4B1B-8D5C-F0B4D62683E4}"/>
          </ac:spMkLst>
        </pc:spChg>
        <pc:spChg chg="del">
          <ac:chgData name="Karen Hancock" userId="db2644ed-97fc-46e1-8fac-6858fa2e43b1" providerId="ADAL" clId="{D06AD6AF-98E1-4959-8896-8E3025BAE3D7}" dt="2022-02-27T13:23:07.252" v="2594"/>
          <ac:spMkLst>
            <pc:docMk/>
            <pc:sldMk cId="1416538967" sldId="264"/>
            <ac:spMk id="4" creationId="{CFF9D6F4-76E6-4993-A7D1-E746ADB20DAE}"/>
          </ac:spMkLst>
        </pc:spChg>
        <pc:spChg chg="add mod">
          <ac:chgData name="Karen Hancock" userId="db2644ed-97fc-46e1-8fac-6858fa2e43b1" providerId="ADAL" clId="{D06AD6AF-98E1-4959-8896-8E3025BAE3D7}" dt="2022-02-27T13:24:23.371" v="2617" actId="20577"/>
          <ac:spMkLst>
            <pc:docMk/>
            <pc:sldMk cId="1416538967" sldId="264"/>
            <ac:spMk id="5" creationId="{19F37839-86AC-4E8B-A158-DF5EECED852F}"/>
          </ac:spMkLst>
        </pc:spChg>
        <pc:graphicFrameChg chg="add mod modGraphic">
          <ac:chgData name="Karen Hancock" userId="db2644ed-97fc-46e1-8fac-6858fa2e43b1" providerId="ADAL" clId="{D06AD6AF-98E1-4959-8896-8E3025BAE3D7}" dt="2022-02-27T13:26:06.414" v="2620" actId="1076"/>
          <ac:graphicFrameMkLst>
            <pc:docMk/>
            <pc:sldMk cId="1416538967" sldId="264"/>
            <ac:graphicFrameMk id="3" creationId="{FE8B4E8B-E0F0-4507-BB5B-A8549CF84976}"/>
          </ac:graphicFrameMkLst>
        </pc:graphicFrameChg>
      </pc:sldChg>
      <pc:sldChg chg="addSp delSp modSp new mod">
        <pc:chgData name="Karen Hancock" userId="db2644ed-97fc-46e1-8fac-6858fa2e43b1" providerId="ADAL" clId="{D06AD6AF-98E1-4959-8896-8E3025BAE3D7}" dt="2022-02-27T13:46:18.901" v="3473" actId="1076"/>
        <pc:sldMkLst>
          <pc:docMk/>
          <pc:sldMk cId="76988158" sldId="265"/>
        </pc:sldMkLst>
        <pc:spChg chg="add mod">
          <ac:chgData name="Karen Hancock" userId="db2644ed-97fc-46e1-8fac-6858fa2e43b1" providerId="ADAL" clId="{D06AD6AF-98E1-4959-8896-8E3025BAE3D7}" dt="2022-02-27T13:26:14.081" v="2623" actId="20577"/>
          <ac:spMkLst>
            <pc:docMk/>
            <pc:sldMk cId="76988158" sldId="265"/>
            <ac:spMk id="2" creationId="{E40535A2-0B23-4B20-BD2D-58555A81620F}"/>
          </ac:spMkLst>
        </pc:spChg>
        <pc:spChg chg="add mod">
          <ac:chgData name="Karen Hancock" userId="db2644ed-97fc-46e1-8fac-6858fa2e43b1" providerId="ADAL" clId="{D06AD6AF-98E1-4959-8896-8E3025BAE3D7}" dt="2022-02-27T13:46:07.034" v="3472" actId="14100"/>
          <ac:spMkLst>
            <pc:docMk/>
            <pc:sldMk cId="76988158" sldId="265"/>
            <ac:spMk id="3" creationId="{E2E90500-405A-4D94-A89A-B457B61C3A00}"/>
          </ac:spMkLst>
        </pc:spChg>
        <pc:graphicFrameChg chg="add del mod">
          <ac:chgData name="Karen Hancock" userId="db2644ed-97fc-46e1-8fac-6858fa2e43b1" providerId="ADAL" clId="{D06AD6AF-98E1-4959-8896-8E3025BAE3D7}" dt="2022-02-27T13:36:23.782" v="2946" actId="478"/>
          <ac:graphicFrameMkLst>
            <pc:docMk/>
            <pc:sldMk cId="76988158" sldId="265"/>
            <ac:graphicFrameMk id="4" creationId="{E3164F23-3281-47E2-86ED-5E38420D0518}"/>
          </ac:graphicFrameMkLst>
        </pc:graphicFrameChg>
        <pc:graphicFrameChg chg="add mod modGraphic">
          <ac:chgData name="Karen Hancock" userId="db2644ed-97fc-46e1-8fac-6858fa2e43b1" providerId="ADAL" clId="{D06AD6AF-98E1-4959-8896-8E3025BAE3D7}" dt="2022-02-27T13:45:46.088" v="3468" actId="203"/>
          <ac:graphicFrameMkLst>
            <pc:docMk/>
            <pc:sldMk cId="76988158" sldId="265"/>
            <ac:graphicFrameMk id="5" creationId="{3266436D-F11D-4335-BB45-02846F480CFF}"/>
          </ac:graphicFrameMkLst>
        </pc:graphicFrameChg>
        <pc:picChg chg="add mod">
          <ac:chgData name="Karen Hancock" userId="db2644ed-97fc-46e1-8fac-6858fa2e43b1" providerId="ADAL" clId="{D06AD6AF-98E1-4959-8896-8E3025BAE3D7}" dt="2022-02-27T13:46:18.901" v="3473" actId="1076"/>
          <ac:picMkLst>
            <pc:docMk/>
            <pc:sldMk cId="76988158" sldId="265"/>
            <ac:picMk id="6" creationId="{3D7CCDD2-9231-4282-A468-29569321B31A}"/>
          </ac:picMkLst>
        </pc:picChg>
        <pc:picChg chg="add mod">
          <ac:chgData name="Karen Hancock" userId="db2644ed-97fc-46e1-8fac-6858fa2e43b1" providerId="ADAL" clId="{D06AD6AF-98E1-4959-8896-8E3025BAE3D7}" dt="2022-02-27T13:45:57.396" v="3470" actId="1076"/>
          <ac:picMkLst>
            <pc:docMk/>
            <pc:sldMk cId="76988158" sldId="265"/>
            <ac:picMk id="7" creationId="{141F759A-69B8-446C-81F5-2043B21CAF1C}"/>
          </ac:picMkLst>
        </pc:picChg>
        <pc:picChg chg="add mod">
          <ac:chgData name="Karen Hancock" userId="db2644ed-97fc-46e1-8fac-6858fa2e43b1" providerId="ADAL" clId="{D06AD6AF-98E1-4959-8896-8E3025BAE3D7}" dt="2022-02-27T13:45:59.301" v="3471" actId="1076"/>
          <ac:picMkLst>
            <pc:docMk/>
            <pc:sldMk cId="76988158" sldId="265"/>
            <ac:picMk id="8" creationId="{262544B7-7EC1-43C1-8654-E3084870BC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27/02/2022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Measures of Central Tendency and Measures of Spread Revision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53CB26-A363-41C8-8764-C5ECCD70C863}"/>
              </a:ext>
            </a:extLst>
          </p:cNvPr>
          <p:cNvSpPr/>
          <p:nvPr/>
        </p:nvSpPr>
        <p:spPr>
          <a:xfrm>
            <a:off x="483109" y="531683"/>
            <a:ext cx="2945891" cy="10512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1: 	Simple measures of average</a:t>
            </a:r>
          </a:p>
          <a:p>
            <a:r>
              <a:rPr lang="en-GB" sz="1100" dirty="0"/>
              <a:t>		Averages from Grouped data</a:t>
            </a:r>
          </a:p>
          <a:p>
            <a:r>
              <a:rPr lang="en-GB" sz="1100" dirty="0"/>
              <a:t>		Linear Interpolation</a:t>
            </a:r>
          </a:p>
          <a:p>
            <a:r>
              <a:rPr lang="en-GB" sz="1100" dirty="0"/>
              <a:t>		Measures of spread </a:t>
            </a:r>
          </a:p>
          <a:p>
            <a:r>
              <a:rPr lang="en-GB" sz="1100" dirty="0"/>
              <a:t>		Outliers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015BD0-EC77-4E53-953D-0E8596007B09}"/>
              </a:ext>
            </a:extLst>
          </p:cNvPr>
          <p:cNvSpPr/>
          <p:nvPr/>
        </p:nvSpPr>
        <p:spPr>
          <a:xfrm>
            <a:off x="3464054" y="531683"/>
            <a:ext cx="2980944" cy="10512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100" dirty="0"/>
              <a:t>Paper 2: 	Simple averages</a:t>
            </a:r>
          </a:p>
          <a:p>
            <a:r>
              <a:rPr lang="en-GB" sz="1100" dirty="0"/>
              <a:t>		Harder measures of average</a:t>
            </a:r>
          </a:p>
          <a:p>
            <a:r>
              <a:rPr lang="en-GB" sz="1100" dirty="0"/>
              <a:t>		(incl Geometric Mean)</a:t>
            </a:r>
          </a:p>
          <a:p>
            <a:r>
              <a:rPr lang="en-GB" sz="1100" dirty="0"/>
              <a:t>		Measures of spread</a:t>
            </a:r>
          </a:p>
          <a:p>
            <a:r>
              <a:rPr lang="en-GB" sz="1100" dirty="0"/>
              <a:t>		Outliers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92982A0-06F6-4ACF-99F7-FC7654A11D22}"/>
              </a:ext>
            </a:extLst>
          </p:cNvPr>
          <p:cNvSpPr/>
          <p:nvPr/>
        </p:nvSpPr>
        <p:spPr>
          <a:xfrm>
            <a:off x="483109" y="1712258"/>
            <a:ext cx="5961888" cy="6621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MEASURES OF AVERAGE AND SPREAD:</a:t>
            </a:r>
          </a:p>
          <a:p>
            <a:r>
              <a:rPr lang="en-GB" sz="1200" dirty="0"/>
              <a:t>Always use the appropriate measure of spread for the average you can calculate/read off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483109" y="2585472"/>
            <a:ext cx="1145906" cy="3073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MEAN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37086FB-D1BA-452F-8496-DA22B061B003}"/>
              </a:ext>
            </a:extLst>
          </p:cNvPr>
          <p:cNvSpPr/>
          <p:nvPr/>
        </p:nvSpPr>
        <p:spPr>
          <a:xfrm>
            <a:off x="483109" y="4783104"/>
            <a:ext cx="1145906" cy="3073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MODE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6266AAF-B8FC-4CAA-A6FA-2E4A87958782}"/>
              </a:ext>
            </a:extLst>
          </p:cNvPr>
          <p:cNvSpPr/>
          <p:nvPr/>
        </p:nvSpPr>
        <p:spPr>
          <a:xfrm>
            <a:off x="483109" y="3684288"/>
            <a:ext cx="1145906" cy="3073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MEDIAN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1CAD537-801A-4142-81A8-79901E85C74D}"/>
              </a:ext>
            </a:extLst>
          </p:cNvPr>
          <p:cNvSpPr/>
          <p:nvPr/>
        </p:nvSpPr>
        <p:spPr>
          <a:xfrm>
            <a:off x="483109" y="6859487"/>
            <a:ext cx="1145906" cy="3073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OUTLIERS: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03E91F2-E87F-427C-9B18-0891CDB15A0C}"/>
              </a:ext>
            </a:extLst>
          </p:cNvPr>
          <p:cNvSpPr/>
          <p:nvPr/>
        </p:nvSpPr>
        <p:spPr>
          <a:xfrm>
            <a:off x="483108" y="7970697"/>
            <a:ext cx="1453267" cy="3073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GEOMETRIC MEAN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EC5BFF0-C2C1-403C-9FAE-77C11CA9827B}"/>
              </a:ext>
            </a:extLst>
          </p:cNvPr>
          <p:cNvSpPr txBox="1"/>
          <p:nvPr/>
        </p:nvSpPr>
        <p:spPr>
          <a:xfrm>
            <a:off x="414528" y="219456"/>
            <a:ext cx="6169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frequency polygons below show the numbers of eggs collected by Conor from his hens during February and March 2021.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Comment on the distributions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CD3981-80D7-48A0-B0EE-84C79707D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053470"/>
            <a:ext cx="5867400" cy="37057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C530E2-0D08-4756-8520-D5A4CC55D73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614" y="1098698"/>
            <a:ext cx="4954772" cy="495477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5017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8549BD-FB6F-45BE-8EAA-CCB36A8CD10E}"/>
              </a:ext>
            </a:extLst>
          </p:cNvPr>
          <p:cNvSpPr txBox="1"/>
          <p:nvPr/>
        </p:nvSpPr>
        <p:spPr>
          <a:xfrm>
            <a:off x="414528" y="219456"/>
            <a:ext cx="6169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box and whisker plots below show the carbon Monoxide emission for a sample of 100 cars manufactured in 2002 and a sample of 100 cars manufactured in 2016.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Comment on the distributions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EED4C4-42E1-474B-BB4F-14B6A4C38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04" y="5501953"/>
            <a:ext cx="5867400" cy="37057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E1EDC8-9E5F-4970-B0E0-4A20D894FE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4528" y="1701208"/>
            <a:ext cx="5867400" cy="336799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5D72482-D153-48CD-B30D-6204499A8424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3536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3B2391-EC8E-4753-86B9-9C631AD69F09}"/>
              </a:ext>
            </a:extLst>
          </p:cNvPr>
          <p:cNvSpPr txBox="1"/>
          <p:nvPr/>
        </p:nvSpPr>
        <p:spPr>
          <a:xfrm>
            <a:off x="365760" y="365760"/>
            <a:ext cx="6181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and estimate for the mean and standard deviation of this data set, you must show all your working: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B765B27-9A05-4313-AB8E-DAA025A9F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132566"/>
                  </p:ext>
                </p:extLst>
              </p:nvPr>
            </p:nvGraphicFramePr>
            <p:xfrm>
              <a:off x="478466" y="839973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50948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100&lt;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≤110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110&lt;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≤120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120&lt;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130&lt;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140&lt;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150&lt;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≤160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160&lt;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≤170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170&lt;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180&lt;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≤190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B765B27-9A05-4313-AB8E-DAA025A9FC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132566"/>
                  </p:ext>
                </p:extLst>
              </p:nvPr>
            </p:nvGraphicFramePr>
            <p:xfrm>
              <a:off x="478466" y="839973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80702" r="-312500" b="-8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177586" r="-312500" b="-6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282456" r="-312500" b="-6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382456" r="-312500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474138" r="-312500" b="-398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584211" r="-312500" b="-3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684211" r="-312500" b="-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770690" r="-312500" b="-10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885965" r="-312500" b="-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8DF4301-E976-486D-A4D0-149BF0CC0E1D}"/>
              </a:ext>
            </a:extLst>
          </p:cNvPr>
          <p:cNvSpPr txBox="1"/>
          <p:nvPr/>
        </p:nvSpPr>
        <p:spPr>
          <a:xfrm>
            <a:off x="478466" y="6577584"/>
            <a:ext cx="6181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Hence identify if there are any outliers in this data.: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FDB9FA7-8C7F-40C4-88CD-6B289B708CE9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740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3B2391-EC8E-4753-86B9-9C631AD69F09}"/>
              </a:ext>
            </a:extLst>
          </p:cNvPr>
          <p:cNvSpPr txBox="1"/>
          <p:nvPr/>
        </p:nvSpPr>
        <p:spPr>
          <a:xfrm>
            <a:off x="365756" y="365760"/>
            <a:ext cx="6181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an estimate for the median for this data set, you must show all your working: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B765B27-9A05-4313-AB8E-DAA025A9FC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8466" y="839973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50948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100&lt;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≤110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110&lt;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≤120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120&lt;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130&lt;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140&lt;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150&lt;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≤160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160&lt;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≤170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170&lt;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180&lt;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≤190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8B765B27-9A05-4313-AB8E-DAA025A9FC1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78466" y="839973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80702" r="-312500" b="-8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177586" r="-312500" b="-6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282456" r="-312500" b="-6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382456" r="-312500" b="-5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474138" r="-312500" b="-398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584211" r="-312500" b="-3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684211" r="-312500" b="-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770690" r="-312500" b="-10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885965" r="-312500" b="-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A7DFA19-888E-499C-A641-5104C10D32A4}"/>
              </a:ext>
            </a:extLst>
          </p:cNvPr>
          <p:cNvSpPr txBox="1"/>
          <p:nvPr/>
        </p:nvSpPr>
        <p:spPr>
          <a:xfrm>
            <a:off x="478466" y="6577584"/>
            <a:ext cx="6181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Hence comment on the skew of this data.: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097FF25-5238-4129-A536-FA7DD08899B4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056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4">
                <a:extLst>
                  <a:ext uri="{FF2B5EF4-FFF2-40B4-BE49-F238E27FC236}">
                    <a16:creationId xmlns:a16="http://schemas.microsoft.com/office/drawing/2014/main" id="{065FF84B-D592-4736-9DB9-8F7A0C9AC0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7318429"/>
                  </p:ext>
                </p:extLst>
              </p:nvPr>
            </p:nvGraphicFramePr>
            <p:xfrm>
              <a:off x="551655" y="377786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50948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100&lt;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≤110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110&lt;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≤120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120&lt;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130&lt;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140&lt;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150&lt;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≤160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160&lt;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≤170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170&lt;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180&lt;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≤190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4">
                <a:extLst>
                  <a:ext uri="{FF2B5EF4-FFF2-40B4-BE49-F238E27FC236}">
                    <a16:creationId xmlns:a16="http://schemas.microsoft.com/office/drawing/2014/main" id="{065FF84B-D592-4736-9DB9-8F7A0C9AC0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27318429"/>
                  </p:ext>
                </p:extLst>
              </p:nvPr>
            </p:nvGraphicFramePr>
            <p:xfrm>
              <a:off x="551655" y="377786"/>
              <a:ext cx="6013778" cy="34140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0062">
                      <a:extLst>
                        <a:ext uri="{9D8B030D-6E8A-4147-A177-3AD203B41FA5}">
                          <a16:colId xmlns:a16="http://schemas.microsoft.com/office/drawing/2014/main" val="2404896536"/>
                        </a:ext>
                      </a:extLst>
                    </a:gridCol>
                    <a:gridCol w="908991">
                      <a:extLst>
                        <a:ext uri="{9D8B030D-6E8A-4147-A177-3AD203B41FA5}">
                          <a16:colId xmlns:a16="http://schemas.microsoft.com/office/drawing/2014/main" val="316368765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77426473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858846500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764125541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1066764295"/>
                        </a:ext>
                      </a:extLst>
                    </a:gridCol>
                    <a:gridCol w="728945">
                      <a:extLst>
                        <a:ext uri="{9D8B030D-6E8A-4147-A177-3AD203B41FA5}">
                          <a16:colId xmlns:a16="http://schemas.microsoft.com/office/drawing/2014/main" val="3599157505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Height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Frequency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672904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79310" r="-312500" b="-794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5106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182456" r="-312500" b="-7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16887600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282456" r="-312500" b="-6087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06292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375862" r="-312500" b="-498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648422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484211" r="-312500" b="-4070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52888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574138" r="-3125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5073423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685965" r="-312500" b="-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07439016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772414" r="-312500" b="-1017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396345"/>
                      </a:ext>
                    </a:extLst>
                  </a:tr>
                  <a:tr h="34885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7" t="-887719" r="-312500" b="-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dirty="0">
                              <a:latin typeface="Cambria" panose="02040503050406030204" pitchFamily="18" charset="0"/>
                              <a:ea typeface="Cambria" panose="02040503050406030204" pitchFamily="18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>
                            <a:latin typeface="Cambria" panose="02040503050406030204" pitchFamily="18" charset="0"/>
                            <a:ea typeface="Cambria" panose="020405030504060302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04233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88BE9B-BC1B-4385-BD33-B2B966346E96}"/>
                  </a:ext>
                </a:extLst>
              </p:cNvPr>
              <p:cNvSpPr txBox="1"/>
              <p:nvPr/>
            </p:nvSpPr>
            <p:spPr>
              <a:xfrm>
                <a:off x="478466" y="3886962"/>
                <a:ext cx="6181344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It turns out one of the data values in the interval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180&lt;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≤190</m:t>
                    </m:r>
                  </m:oMath>
                </a14:m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had been recorded incorrectly and should have been in the interval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170&lt;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≤180 </m:t>
                    </m:r>
                    <m:r>
                      <a:rPr lang="en-GB" sz="1200" b="0" i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.</m:t>
                    </m:r>
                  </m:oMath>
                </a14:m>
                <a:br>
                  <a:rPr lang="en-GB" sz="1200" b="0" dirty="0"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Without any further calculations, explain the effect this would have on the mean, median and standard deviation :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Mean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Median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Standard Deviation</a:t>
                </a: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28600" indent="-228600">
                  <a:buFont typeface="+mj-lt"/>
                  <a:buAutoNum type="arabicPeriod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88BE9B-BC1B-4385-BD33-B2B966346E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66" y="3886962"/>
                <a:ext cx="6181344" cy="5078313"/>
              </a:xfrm>
              <a:prstGeom prst="rect">
                <a:avLst/>
              </a:prstGeom>
              <a:blipFill>
                <a:blip r:embed="rId3"/>
                <a:stretch>
                  <a:fillRect t="-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186DA87-EF4D-4A3F-A280-DB01FD5DBCE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655" y="5243784"/>
            <a:ext cx="5867400" cy="10661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1086F4-B134-4C86-8C05-A09B0346151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655" y="6695856"/>
            <a:ext cx="5867400" cy="10661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D7AA6D-D05D-46E3-A5C4-6A763895245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655" y="8189749"/>
            <a:ext cx="5867400" cy="106617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63A77-B9F1-43AE-A873-64120ECE58A5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6499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4B8558-A953-4B1B-8D5C-F0B4D62683E4}"/>
              </a:ext>
            </a:extLst>
          </p:cNvPr>
          <p:cNvSpPr txBox="1"/>
          <p:nvPr/>
        </p:nvSpPr>
        <p:spPr>
          <a:xfrm>
            <a:off x="338328" y="451104"/>
            <a:ext cx="6181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percentage voter turn out for the last six general elections is given in the table below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Calculate the average voter turn out over the last six general elections</a:t>
            </a: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E8B4E8B-E0F0-4507-BB5B-A8549CF84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932792"/>
              </p:ext>
            </p:extLst>
          </p:nvPr>
        </p:nvGraphicFramePr>
        <p:xfrm>
          <a:off x="1609344" y="1161288"/>
          <a:ext cx="3389376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445467990"/>
                    </a:ext>
                  </a:extLst>
                </a:gridCol>
                <a:gridCol w="1834896">
                  <a:extLst>
                    <a:ext uri="{9D8B030D-6E8A-4147-A177-3AD203B41FA5}">
                      <a16:colId xmlns:a16="http://schemas.microsoft.com/office/drawing/2014/main" val="1157676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Year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Percentage turn out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44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59.4%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074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61.4%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080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65.1%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388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66.2%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09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68.8%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388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67.3%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609391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F37839-86AC-4E8B-A158-DF5EECED852F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1653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0535A2-0B23-4B20-BD2D-58555A81620F}"/>
              </a:ext>
            </a:extLst>
          </p:cNvPr>
          <p:cNvSpPr/>
          <p:nvPr/>
        </p:nvSpPr>
        <p:spPr>
          <a:xfrm>
            <a:off x="69342" y="60960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E90500-405A-4D94-A89A-B457B61C3A00}"/>
              </a:ext>
            </a:extLst>
          </p:cNvPr>
          <p:cNvSpPr txBox="1"/>
          <p:nvPr/>
        </p:nvSpPr>
        <p:spPr>
          <a:xfrm>
            <a:off x="338328" y="451104"/>
            <a:ext cx="5968468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Cameron has collected data about the engine size of 200 cars.</a:t>
            </a: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He has used statistical software to calculate the following summary statistics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Explain how you can tell that Cameron has not cleaned the data.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With reference to the advantages and disadvantages of the different measures of central tendency, explain whether Cameron should use the mean or the median when analysing this data.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Which measure of spread should he use when analysing this data? Explain your decision.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266436D-F11D-4335-BB45-02846F480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68070"/>
              </p:ext>
            </p:extLst>
          </p:nvPr>
        </p:nvGraphicFramePr>
        <p:xfrm>
          <a:off x="1043320" y="1103591"/>
          <a:ext cx="3443223" cy="2815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57555">
                  <a:extLst>
                    <a:ext uri="{9D8B030D-6E8A-4147-A177-3AD203B41FA5}">
                      <a16:colId xmlns:a16="http://schemas.microsoft.com/office/drawing/2014/main" val="1638586562"/>
                    </a:ext>
                  </a:extLst>
                </a:gridCol>
                <a:gridCol w="1485668">
                  <a:extLst>
                    <a:ext uri="{9D8B030D-6E8A-4147-A177-3AD203B41FA5}">
                      <a16:colId xmlns:a16="http://schemas.microsoft.com/office/drawing/2014/main" val="4915697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Mean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1297.3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4125101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Standard deviation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295.1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1102858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2181361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Minimum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3982602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Lower quartile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1163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37593569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Median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1278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3054186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Upper quartile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1456.25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162133361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Maximum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2350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13459414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749985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Range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2350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3403387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Interquartile range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293.25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36000" marR="36000" marT="36000" marB="36000" anchor="b"/>
                </a:tc>
                <a:extLst>
                  <a:ext uri="{0D108BD9-81ED-4DB2-BD59-A6C34878D82A}">
                    <a16:rowId xmlns:a16="http://schemas.microsoft.com/office/drawing/2014/main" val="200395225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D7CCDD2-9231-4282-A468-29569321B3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3990" y="4452916"/>
            <a:ext cx="5867400" cy="10661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1F759A-69B8-446C-81F5-2043B21CAF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6898" y="6236372"/>
            <a:ext cx="5867400" cy="10661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2544B7-7EC1-43C1-8654-E3084870BC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8328" y="7822021"/>
            <a:ext cx="5867400" cy="106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8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605</Words>
  <Application>Microsoft Office PowerPoint</Application>
  <PresentationFormat>A4 Paper (210x297 mm)</PresentationFormat>
  <Paragraphs>245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2</cp:revision>
  <cp:lastPrinted>2022-02-20T15:44:37Z</cp:lastPrinted>
  <dcterms:created xsi:type="dcterms:W3CDTF">2022-02-20T12:23:54Z</dcterms:created>
  <dcterms:modified xsi:type="dcterms:W3CDTF">2022-02-27T13:47:22Z</dcterms:modified>
</cp:coreProperties>
</file>